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226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../media/image7.png"/><Relationship Id="rId12" Type="http://schemas.openxmlformats.org/officeDocument/2006/relationships/image" Target="NULL"/><Relationship Id="rId17" Type="http://schemas.openxmlformats.org/officeDocument/2006/relationships/image" Target="../media/image6.png"/><Relationship Id="rId2" Type="http://schemas.openxmlformats.org/officeDocument/2006/relationships/image" Target="../media/image5.png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8.png"/><Relationship Id="rId14" Type="http://schemas.openxmlformats.org/officeDocument/2006/relationships/image" Target="NUL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-1298565" y="570457"/>
            <a:ext cx="13551047" cy="3875313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198" y="2226557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그림 202">
            <a:extLst>
              <a:ext uri="{FF2B5EF4-FFF2-40B4-BE49-F238E27FC236}">
                <a16:creationId xmlns:a16="http://schemas.microsoft.com/office/drawing/2014/main" id="{4530C07E-FE33-D33C-2F12-00F280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007" y="4133469"/>
            <a:ext cx="603556" cy="579170"/>
          </a:xfrm>
          <a:prstGeom prst="rect">
            <a:avLst/>
          </a:prstGeom>
          <a:scene3d>
            <a:camera prst="isometricLeftDown">
              <a:rot lat="21025386" lon="12804036" rev="19258481"/>
            </a:camera>
            <a:lightRig rig="threePt" dir="t"/>
          </a:scene3d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17582" cy="3216335"/>
            <a:chOff x="2838560" y="4163396"/>
            <a:chExt cx="2417582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17582" cy="2597167"/>
              <a:chOff x="2838560" y="4782564"/>
              <a:chExt cx="2417582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452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7" name="TextBox 246">
                      <a:extLst>
                        <a:ext uri="{FF2B5EF4-FFF2-40B4-BE49-F238E27FC236}">
                          <a16:creationId xmlns:a16="http://schemas.microsoft.com/office/drawing/2014/main" id="{BC9E9851-E2CA-139D-D8C5-F8457E0B21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45260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7500" r="-27500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1958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8" name="TextBox 247">
                      <a:extLst>
                        <a:ext uri="{FF2B5EF4-FFF2-40B4-BE49-F238E27FC236}">
                          <a16:creationId xmlns:a16="http://schemas.microsoft.com/office/drawing/2014/main" id="{3A3F4349-E37E-D913-7B95-0D184FAF70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195823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9091" r="-6061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0546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49" name="TextBox 248">
                      <a:extLst>
                        <a:ext uri="{FF2B5EF4-FFF2-40B4-BE49-F238E27FC236}">
                          <a16:creationId xmlns:a16="http://schemas.microsoft.com/office/drawing/2014/main" id="{74D6DAD4-4C32-E680-E95A-CE16C3087C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05468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636" r="-6667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684538" y="-1016241"/>
            <a:ext cx="2420339" cy="3267932"/>
            <a:chOff x="6047552" y="3996893"/>
            <a:chExt cx="2420339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20339" cy="2597167"/>
              <a:chOff x="5658736" y="4782564"/>
              <a:chExt cx="2420339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20339" cy="2597167"/>
                <a:chOff x="2838560" y="4782564"/>
                <a:chExt cx="2420339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452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474A018E-E298-D02C-AD98-02193A337E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45260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24390" r="-26829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1958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8D9FD1A1-EE95-E135-1438-818A3D5371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195823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375" r="-9375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082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EB97890A-B222-9CD6-E61E-69CA01E818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08225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614" r="-6024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72D2FAA-750F-B764-4D82-90255EDDBE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18330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000" r="-1714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0E5A203C-D83D-04A6-D975-89F27D11D250}"/>
              </a:ext>
            </a:extLst>
          </p:cNvPr>
          <p:cNvGrpSpPr/>
          <p:nvPr/>
        </p:nvGrpSpPr>
        <p:grpSpPr>
          <a:xfrm>
            <a:off x="8905005" y="3308847"/>
            <a:ext cx="2242438" cy="2597167"/>
            <a:chOff x="2838560" y="4782564"/>
            <a:chExt cx="2242438" cy="2597167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E9F4440-5A9D-3D5C-231C-89DE12403C6E}"/>
                </a:ext>
              </a:extLst>
            </p:cNvPr>
            <p:cNvGrpSpPr/>
            <p:nvPr/>
          </p:nvGrpSpPr>
          <p:grpSpPr>
            <a:xfrm>
              <a:off x="2838560" y="4782564"/>
              <a:ext cx="2242438" cy="2597167"/>
              <a:chOff x="1120140" y="1433327"/>
              <a:chExt cx="2242438" cy="2597167"/>
            </a:xfrm>
          </p:grpSpPr>
          <p:cxnSp>
            <p:nvCxnSpPr>
              <p:cNvPr id="190" name="직선 화살표 연결선 189">
                <a:extLst>
                  <a:ext uri="{FF2B5EF4-FFF2-40B4-BE49-F238E27FC236}">
                    <a16:creationId xmlns:a16="http://schemas.microsoft.com/office/drawing/2014/main" id="{759686E5-58BB-8D3C-B418-5F1BDA14D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8105" y="1637200"/>
                <a:ext cx="0" cy="2393294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화살표 연결선 190">
                <a:extLst>
                  <a:ext uri="{FF2B5EF4-FFF2-40B4-BE49-F238E27FC236}">
                    <a16:creationId xmlns:a16="http://schemas.microsoft.com/office/drawing/2014/main" id="{FF3CEAA4-BC70-7556-402F-FBEF1246C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140" y="2564859"/>
                <a:ext cx="214657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화살표 연결선 191">
                <a:extLst>
                  <a:ext uri="{FF2B5EF4-FFF2-40B4-BE49-F238E27FC236}">
                    <a16:creationId xmlns:a16="http://schemas.microsoft.com/office/drawing/2014/main" id="{74FF8601-986C-E101-CA9A-37E588245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2035" y="1494817"/>
                <a:ext cx="1440718" cy="1504545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9C1F861-011E-B6A8-A3CE-8916E42BB81E}"/>
                  </a:ext>
                </a:extLst>
              </p:cNvPr>
              <p:cNvSpPr txBox="1"/>
              <p:nvPr/>
            </p:nvSpPr>
            <p:spPr>
              <a:xfrm>
                <a:off x="2911019" y="228786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C3B533D-B528-C8BF-1201-D9E7D4288C08}"/>
                  </a:ext>
                </a:extLst>
              </p:cNvPr>
              <p:cNvSpPr txBox="1"/>
              <p:nvPr/>
            </p:nvSpPr>
            <p:spPr>
              <a:xfrm>
                <a:off x="1510631" y="3713146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3512B20-E057-C69F-B2CD-40AE436141DC}"/>
                  </a:ext>
                </a:extLst>
              </p:cNvPr>
              <p:cNvSpPr txBox="1"/>
              <p:nvPr/>
            </p:nvSpPr>
            <p:spPr>
              <a:xfrm>
                <a:off x="2398208" y="1433327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791554E0-53A1-F72F-4491-4739356DD71B}"/>
                  </a:ext>
                </a:extLst>
              </p:cNvPr>
              <p:cNvSpPr/>
              <p:nvPr/>
            </p:nvSpPr>
            <p:spPr>
              <a:xfrm>
                <a:off x="1763809" y="253648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DEDC55B0-0D09-E96B-DEA2-F858FF2BC1AA}"/>
                  </a:ext>
                </a:extLst>
              </p:cNvPr>
              <p:cNvSpPr txBox="1"/>
              <p:nvPr/>
            </p:nvSpPr>
            <p:spPr>
              <a:xfrm>
                <a:off x="2716886" y="2617005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11481AC2-EC49-DA86-0D01-15ABFBC1F63A}"/>
                  </a:ext>
                </a:extLst>
              </p:cNvPr>
              <p:cNvSpPr txBox="1"/>
              <p:nvPr/>
            </p:nvSpPr>
            <p:spPr>
              <a:xfrm>
                <a:off x="1736701" y="3713146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A1D48F-1073-3F1D-23A9-6AD13E468788}"/>
                  </a:ext>
                </a:extLst>
              </p:cNvPr>
              <p:cNvSpPr txBox="1"/>
              <p:nvPr/>
            </p:nvSpPr>
            <p:spPr>
              <a:xfrm>
                <a:off x="2541365" y="163720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A280F2E-D552-AE05-EE19-3B0E0E18F173}"/>
                </a:ext>
              </a:extLst>
            </p:cNvPr>
            <p:cNvSpPr txBox="1"/>
            <p:nvPr/>
          </p:nvSpPr>
          <p:spPr>
            <a:xfrm>
              <a:off x="3939637" y="5654443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/>
              <a:endParaRPr lang="en-US" altLang="ko-KR" b="0">
                <a:solidFill>
                  <a:srgbClr val="CC00CC"/>
                </a:solidFill>
              </a:endParaRPr>
            </a:p>
          </p:txBody>
        </p:sp>
      </p:grp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C580F77F-C322-AFB6-2B59-9E7D9A510EBE}"/>
              </a:ext>
            </a:extLst>
          </p:cNvPr>
          <p:cNvCxnSpPr>
            <a:cxnSpLocks/>
          </p:cNvCxnSpPr>
          <p:nvPr/>
        </p:nvCxnSpPr>
        <p:spPr>
          <a:xfrm flipH="1" flipV="1">
            <a:off x="8856298" y="3953857"/>
            <a:ext cx="1568507" cy="1083624"/>
          </a:xfrm>
          <a:prstGeom prst="straightConnector1">
            <a:avLst/>
          </a:prstGeom>
          <a:ln w="12700">
            <a:solidFill>
              <a:srgbClr val="0E0EFF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5B7DE783-8B6F-3E36-C97E-3B9A58AD001F}"/>
              </a:ext>
            </a:extLst>
          </p:cNvPr>
          <p:cNvCxnSpPr>
            <a:cxnSpLocks/>
          </p:cNvCxnSpPr>
          <p:nvPr/>
        </p:nvCxnSpPr>
        <p:spPr>
          <a:xfrm flipH="1">
            <a:off x="8693023" y="3621747"/>
            <a:ext cx="1711302" cy="1778647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4979458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D2DC0CFA-AB98-0BE1-172E-15B0E7F59F00}"/>
              </a:ext>
            </a:extLst>
          </p:cNvPr>
          <p:cNvSpPr txBox="1"/>
          <p:nvPr/>
        </p:nvSpPr>
        <p:spPr>
          <a:xfrm>
            <a:off x="9307122" y="4304465"/>
            <a:ext cx="98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Cam X</a:t>
            </a:r>
            <a:endParaRPr lang="ko-KR" altLang="en-US" sz="1200" b="1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42D1302-B23A-7C0A-34B0-4970089CC633}"/>
              </a:ext>
            </a:extLst>
          </p:cNvPr>
          <p:cNvSpPr txBox="1"/>
          <p:nvPr/>
        </p:nvSpPr>
        <p:spPr>
          <a:xfrm>
            <a:off x="8290650" y="370756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Cam Z</a:t>
            </a:r>
            <a:endParaRPr lang="ko-KR" altLang="en-US" sz="1200" b="1">
              <a:ln>
                <a:solidFill>
                  <a:schemeClr val="tx1"/>
                </a:solidFill>
              </a:ln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19ACB5D-D15F-73F3-F03D-DC76D28E9F3F}"/>
              </a:ext>
            </a:extLst>
          </p:cNvPr>
          <p:cNvSpPr txBox="1"/>
          <p:nvPr/>
        </p:nvSpPr>
        <p:spPr>
          <a:xfrm>
            <a:off x="8345296" y="5428767"/>
            <a:ext cx="643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Cam Y</a:t>
            </a:r>
            <a:endParaRPr lang="ko-KR" altLang="en-US" sz="1200" b="1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123</Words>
  <Application>Microsoft Office PowerPoint</Application>
  <PresentationFormat>와이드스크린</PresentationFormat>
  <Paragraphs>76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9</cp:revision>
  <dcterms:created xsi:type="dcterms:W3CDTF">2025-02-07T19:37:02Z</dcterms:created>
  <dcterms:modified xsi:type="dcterms:W3CDTF">2025-05-04T07:58:03Z</dcterms:modified>
</cp:coreProperties>
</file>